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56" r:id="rId4"/>
    <p:sldId id="266" r:id="rId5"/>
    <p:sldId id="267" r:id="rId6"/>
    <p:sldId id="257" r:id="rId7"/>
    <p:sldId id="265" r:id="rId8"/>
    <p:sldId id="258" r:id="rId9"/>
    <p:sldId id="268" r:id="rId10"/>
    <p:sldId id="259" r:id="rId11"/>
    <p:sldId id="260" r:id="rId12"/>
    <p:sldId id="261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2017/5/31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38" y="609600"/>
            <a:ext cx="846613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>
            <a:off x="6228184" y="4005064"/>
            <a:ext cx="864096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0072" y="335699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点击后打开模式选择界面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8384" y="3140968"/>
            <a:ext cx="504056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/>
              <a:t>装扮</a:t>
            </a:r>
            <a:endParaRPr lang="zh-CN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96336" y="249289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改为装扮按钮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Administrator\Documents\Tencent Files\422486998\Image\C2C\6ECTRR4`@`JO8$_]1]BAR3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52736"/>
            <a:ext cx="6619875" cy="40957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19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Administrator\Documents\Tencent Files\422486998\Image\C2C\Q[}ZZCV(EW3N%P10289ZR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7344816" cy="413146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19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主界面-改改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620688"/>
            <a:ext cx="7812360" cy="5208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1268760"/>
            <a:ext cx="7776864" cy="4536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40768"/>
            <a:ext cx="352839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340768"/>
            <a:ext cx="352839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1115616" y="1281534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单人竞技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904" y="126876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团队竞技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64704"/>
            <a:ext cx="7568342" cy="508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827584" y="1124744"/>
            <a:ext cx="7560840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48064" y="1124744"/>
            <a:ext cx="3240360" cy="46805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8064" y="1124744"/>
            <a:ext cx="3240360" cy="4320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好友</a:t>
            </a:r>
            <a:endParaRPr lang="zh-CN" altLang="en-US" dirty="0"/>
          </a:p>
        </p:txBody>
      </p:sp>
      <p:sp>
        <p:nvSpPr>
          <p:cNvPr id="11" name="流程图: 联系 10"/>
          <p:cNvSpPr/>
          <p:nvPr/>
        </p:nvSpPr>
        <p:spPr>
          <a:xfrm>
            <a:off x="5220072" y="1628800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28184" y="1700808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图片 14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1700808"/>
            <a:ext cx="262333" cy="262333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996455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668344" y="1727230"/>
            <a:ext cx="6480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rgbClr val="FFC000"/>
                </a:solidFill>
              </a:rPr>
              <a:t>游戏中</a:t>
            </a:r>
            <a:endParaRPr lang="zh-CN" altLang="en-US" sz="1050" b="1" dirty="0">
              <a:solidFill>
                <a:srgbClr val="FFC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83560" y="2420888"/>
            <a:ext cx="3204864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联系 21"/>
          <p:cNvSpPr/>
          <p:nvPr/>
        </p:nvSpPr>
        <p:spPr>
          <a:xfrm>
            <a:off x="5220072" y="2492896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28184" y="256490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图片 23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2564904"/>
            <a:ext cx="262333" cy="262333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860551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直接连接符 26"/>
          <p:cNvCxnSpPr/>
          <p:nvPr/>
        </p:nvCxnSpPr>
        <p:spPr>
          <a:xfrm>
            <a:off x="5183560" y="3284984"/>
            <a:ext cx="3204864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联系 27"/>
          <p:cNvSpPr/>
          <p:nvPr/>
        </p:nvSpPr>
        <p:spPr>
          <a:xfrm>
            <a:off x="5220072" y="3356992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228184" y="3429000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" name="图片 29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3429000"/>
            <a:ext cx="262333" cy="262333"/>
          </a:xfrm>
          <a:prstGeom prst="rect">
            <a:avLst/>
          </a:prstGeom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724647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直接连接符 32"/>
          <p:cNvCxnSpPr/>
          <p:nvPr/>
        </p:nvCxnSpPr>
        <p:spPr>
          <a:xfrm>
            <a:off x="5183560" y="4149080"/>
            <a:ext cx="3204864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联系 33"/>
          <p:cNvSpPr/>
          <p:nvPr/>
        </p:nvSpPr>
        <p:spPr>
          <a:xfrm>
            <a:off x="5220072" y="4221088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228184" y="4293096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6" name="图片 35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4293096"/>
            <a:ext cx="262333" cy="262333"/>
          </a:xfrm>
          <a:prstGeom prst="rect">
            <a:avLst/>
          </a:prstGeom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588743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直接连接符 38"/>
          <p:cNvCxnSpPr/>
          <p:nvPr/>
        </p:nvCxnSpPr>
        <p:spPr>
          <a:xfrm>
            <a:off x="5183560" y="5013176"/>
            <a:ext cx="3204864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流程图: 联系 39"/>
          <p:cNvSpPr/>
          <p:nvPr/>
        </p:nvSpPr>
        <p:spPr>
          <a:xfrm>
            <a:off x="5220072" y="5085184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228184" y="515719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2" name="图片 41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5157192"/>
            <a:ext cx="262333" cy="262333"/>
          </a:xfrm>
          <a:prstGeom prst="rect">
            <a:avLst/>
          </a:prstGeom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5452839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5" name="直接连接符 44"/>
          <p:cNvCxnSpPr/>
          <p:nvPr/>
        </p:nvCxnSpPr>
        <p:spPr>
          <a:xfrm>
            <a:off x="5183560" y="5877272"/>
            <a:ext cx="3204864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0352" y="259132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rgbClr val="92D050"/>
                </a:solidFill>
              </a:rPr>
              <a:t>在线</a:t>
            </a:r>
            <a:endParaRPr lang="zh-CN" altLang="en-US" sz="1050" b="1" dirty="0">
              <a:solidFill>
                <a:srgbClr val="92D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0352" y="345542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rgbClr val="92D050"/>
                </a:solidFill>
              </a:rPr>
              <a:t>在线</a:t>
            </a:r>
            <a:endParaRPr lang="zh-CN" altLang="en-US" sz="1050" b="1" dirty="0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40352" y="4319518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rgbClr val="92D050"/>
                </a:solidFill>
              </a:rPr>
              <a:t>在线</a:t>
            </a:r>
            <a:endParaRPr lang="zh-CN" altLang="en-US" sz="1050" b="1" dirty="0">
              <a:solidFill>
                <a:srgbClr val="92D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0352" y="515719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离线</a:t>
            </a:r>
            <a:endParaRPr lang="zh-CN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668344" y="3717032"/>
            <a:ext cx="64807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邀请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668344" y="2852936"/>
            <a:ext cx="648072" cy="2880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邀请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7668344" y="4581128"/>
            <a:ext cx="64807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邀请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148064" y="5436840"/>
            <a:ext cx="3231976" cy="5124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6372200" y="5517232"/>
            <a:ext cx="93610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全部邀请</a:t>
            </a:r>
            <a:endParaRPr lang="zh-CN" altLang="en-US" sz="1100" dirty="0"/>
          </a:p>
        </p:txBody>
      </p:sp>
      <p:sp>
        <p:nvSpPr>
          <p:cNvPr id="56" name="流程图: 联系 55"/>
          <p:cNvSpPr/>
          <p:nvPr/>
        </p:nvSpPr>
        <p:spPr>
          <a:xfrm>
            <a:off x="1187624" y="1196752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555776" y="148478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2" name="图片 61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1484784"/>
            <a:ext cx="262333" cy="262333"/>
          </a:xfrm>
          <a:prstGeom prst="rect">
            <a:avLst/>
          </a:prstGeom>
        </p:spPr>
      </p:pic>
      <p:sp>
        <p:nvSpPr>
          <p:cNvPr id="68" name="流程图: 联系 67"/>
          <p:cNvSpPr/>
          <p:nvPr/>
        </p:nvSpPr>
        <p:spPr>
          <a:xfrm>
            <a:off x="1187624" y="2060848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555776" y="230329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0" name="图片 69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2302571"/>
            <a:ext cx="262333" cy="262333"/>
          </a:xfrm>
          <a:prstGeom prst="rect">
            <a:avLst/>
          </a:prstGeom>
        </p:spPr>
      </p:pic>
      <p:sp>
        <p:nvSpPr>
          <p:cNvPr id="72" name="流程图: 联系 71"/>
          <p:cNvSpPr/>
          <p:nvPr/>
        </p:nvSpPr>
        <p:spPr>
          <a:xfrm>
            <a:off x="1187624" y="2924944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555776" y="3140968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4" name="图片 73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3166667"/>
            <a:ext cx="262333" cy="262333"/>
          </a:xfrm>
          <a:prstGeom prst="rect">
            <a:avLst/>
          </a:prstGeom>
        </p:spPr>
      </p:pic>
      <p:sp>
        <p:nvSpPr>
          <p:cNvPr id="76" name="流程图: 联系 75"/>
          <p:cNvSpPr/>
          <p:nvPr/>
        </p:nvSpPr>
        <p:spPr>
          <a:xfrm>
            <a:off x="1187624" y="3789040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2555776" y="400506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图片 77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4005064"/>
            <a:ext cx="262333" cy="262333"/>
          </a:xfrm>
          <a:prstGeom prst="rect">
            <a:avLst/>
          </a:prstGeom>
        </p:spPr>
      </p:pic>
      <p:cxnSp>
        <p:nvCxnSpPr>
          <p:cNvPr id="84" name="直接连接符 83"/>
          <p:cNvCxnSpPr/>
          <p:nvPr/>
        </p:nvCxnSpPr>
        <p:spPr>
          <a:xfrm>
            <a:off x="827584" y="1988840"/>
            <a:ext cx="4320480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4355976" y="2276872"/>
            <a:ext cx="64807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踢人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827584" y="2852936"/>
            <a:ext cx="4320480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827584" y="3717032"/>
            <a:ext cx="4320480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88"/>
          <p:cNvSpPr/>
          <p:nvPr/>
        </p:nvSpPr>
        <p:spPr>
          <a:xfrm>
            <a:off x="4355976" y="3140968"/>
            <a:ext cx="64807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踢人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4355976" y="4005064"/>
            <a:ext cx="64807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踢人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27584" y="4581128"/>
            <a:ext cx="4320480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827584" y="5436840"/>
            <a:ext cx="4320480" cy="5124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>
            <a:off x="4067944" y="5517232"/>
            <a:ext cx="936104" cy="3600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 smtClean="0">
                <a:solidFill>
                  <a:srgbClr val="FF0000"/>
                </a:solidFill>
              </a:rPr>
              <a:t>开始匹配</a:t>
            </a:r>
            <a:endParaRPr lang="zh-CN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99592" y="5517232"/>
            <a:ext cx="1944216" cy="3600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      点击这里开始小队聊天</a:t>
            </a:r>
            <a:endParaRPr lang="zh-CN" altLang="en-US" sz="1200" dirty="0"/>
          </a:p>
        </p:txBody>
      </p:sp>
      <p:sp>
        <p:nvSpPr>
          <p:cNvPr id="101" name="圆角矩形 100"/>
          <p:cNvSpPr/>
          <p:nvPr/>
        </p:nvSpPr>
        <p:spPr>
          <a:xfrm>
            <a:off x="4355976" y="1484784"/>
            <a:ext cx="648072" cy="2880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房主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2" name="圆角矩形标注 101"/>
          <p:cNvSpPr/>
          <p:nvPr/>
        </p:nvSpPr>
        <p:spPr>
          <a:xfrm>
            <a:off x="971600" y="5589240"/>
            <a:ext cx="216024" cy="144016"/>
          </a:xfrm>
          <a:prstGeom prst="wedgeRoundRectCallout">
            <a:avLst>
              <a:gd name="adj1" fmla="val -37113"/>
              <a:gd name="adj2" fmla="val 9302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2764050" y="4797152"/>
            <a:ext cx="583814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2">
                    <a:lumMod val="7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？ 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46613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76256" y="4149080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64288" y="3861048"/>
            <a:ext cx="1008112" cy="2880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组队邀请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164288" y="4221088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图片 9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5971" y="4221088"/>
            <a:ext cx="262333" cy="262333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0066" y="4509120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7884368" y="4869160"/>
            <a:ext cx="79208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拒绝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6804248" y="4869160"/>
            <a:ext cx="792088" cy="2880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同意</a:t>
            </a:r>
            <a:endParaRPr lang="zh-CN" altLang="en-US" sz="1200" dirty="0"/>
          </a:p>
        </p:txBody>
      </p:sp>
      <p:sp>
        <p:nvSpPr>
          <p:cNvPr id="16" name="流程图: 延期 15"/>
          <p:cNvSpPr/>
          <p:nvPr/>
        </p:nvSpPr>
        <p:spPr>
          <a:xfrm flipH="1">
            <a:off x="6156176" y="4149080"/>
            <a:ext cx="792088" cy="720080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6156176" y="4149080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876256" y="5157192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64288" y="5229200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 名字最多八个汉字</a:t>
            </a:r>
            <a:endParaRPr lang="en-US" altLang="zh-CN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图片 18" descr="gir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5971" y="5229200"/>
            <a:ext cx="262333" cy="262333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0066" y="5517232"/>
            <a:ext cx="12763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7884368" y="5877272"/>
            <a:ext cx="792088" cy="28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拒绝</a:t>
            </a:r>
            <a:endParaRPr lang="zh-CN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6804248" y="5877272"/>
            <a:ext cx="792088" cy="2880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同意</a:t>
            </a:r>
            <a:endParaRPr lang="zh-CN" altLang="en-US" sz="1200" dirty="0"/>
          </a:p>
        </p:txBody>
      </p:sp>
      <p:sp>
        <p:nvSpPr>
          <p:cNvPr id="23" name="流程图: 延期 22"/>
          <p:cNvSpPr/>
          <p:nvPr/>
        </p:nvSpPr>
        <p:spPr>
          <a:xfrm flipH="1">
            <a:off x="6156176" y="5157192"/>
            <a:ext cx="792088" cy="720080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6156176" y="5157192"/>
            <a:ext cx="720080" cy="7200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38" y="609600"/>
            <a:ext cx="846613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915816" y="1268760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邀请消息已过期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5816" y="1495817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房间已满员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系统提示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15816" y="1711841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您被赶出了房间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764704"/>
            <a:ext cx="78923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矩形 74"/>
          <p:cNvSpPr/>
          <p:nvPr/>
        </p:nvSpPr>
        <p:spPr>
          <a:xfrm>
            <a:off x="611560" y="764704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队伍</a:t>
            </a:r>
            <a:endParaRPr lang="zh-CN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0" y="0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队伍聊天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13" y="785813"/>
            <a:ext cx="6961187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699792" y="2060848"/>
            <a:ext cx="1584176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rgbClr val="FF0000"/>
                </a:solidFill>
              </a:rPr>
              <a:t>地表最强队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rgbClr val="FF0000"/>
                </a:solidFill>
              </a:rPr>
              <a:t>玩家名字最多八字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7" y="2656158"/>
            <a:ext cx="6912767" cy="91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7" y="3573016"/>
            <a:ext cx="6912767" cy="91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Administrator\Documents\Tencent Files\422486998\Image\C2C\4AB1837ECF82B370943BEC0C9F7F5C9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19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990600"/>
            <a:ext cx="87328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147</Words>
  <Application>Microsoft Office PowerPoint</Application>
  <PresentationFormat>全屏显示(4:3)</PresentationFormat>
  <Paragraphs>51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51</cp:revision>
  <dcterms:created xsi:type="dcterms:W3CDTF">2017-05-23T12:16:21Z</dcterms:created>
  <dcterms:modified xsi:type="dcterms:W3CDTF">2017-05-31T06:08:22Z</dcterms:modified>
</cp:coreProperties>
</file>